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9b31c9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9b31c9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yu.edu/employees/resources-and-services/media-and-communications/nyu-brand-guidelines/creating-messaging-and-visual-assets/templates.html" TargetMode="External"/><Relationship Id="rId4" Type="http://schemas.openxmlformats.org/officeDocument/2006/relationships/hyperlink" Target="https://drive.google.com/drive/folders/1fqEj3C01dO5TuHCjKlPpOaJd_SK9G-6j?usp=sharing" TargetMode="External"/><Relationship Id="rId5" Type="http://schemas.openxmlformats.org/officeDocument/2006/relationships/hyperlink" Target="https://gsuite.google.com/marketplace/app/grackle_slides/27376407688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PRESENTATION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Subtitle of Presentation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01/23/2020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caption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QUOTES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DESERVE TO BE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THAN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ITSELF.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world.</a:t>
            </a:r>
            <a:endParaRPr/>
          </a:p>
        </p:txBody>
      </p:sp>
      <p:sp>
        <p:nvSpPr>
          <p:cNvPr id="197" name="Google Shape;197;p32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900E1"/>
                </a:solidFill>
              </a:rPr>
              <a:t>INCREASE SINCE 2010</a:t>
            </a:r>
            <a:endParaRPr>
              <a:solidFill>
                <a:srgbClr val="8900E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417850" y="1323107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237100" y="2511280"/>
            <a:ext cx="4669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Refer to our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the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PART ONE TITLE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Presentation Part One Subtitle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36" name="Google Shape;136;p23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PARAGRAPHS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ONLY SLIDE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AN IMPORTANT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QUOTE BELONGS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ON </a:t>
            </a:r>
            <a:r>
              <a:rPr lang="en">
                <a:solidFill>
                  <a:srgbClr val="FFFFFF"/>
                </a:solidFill>
                <a:highlight>
                  <a:srgbClr val="8900E1"/>
                </a:highlight>
              </a:rPr>
              <a:t>THIS PAGE.</a:t>
            </a:r>
            <a:r>
              <a:rPr lang="en">
                <a:highlight>
                  <a:srgbClr val="9A6ABA"/>
                </a:highlight>
              </a:rPr>
              <a:t> </a:t>
            </a:r>
            <a:endParaRPr>
              <a:highlight>
                <a:srgbClr val="9A6ABA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placeholder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2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placeholder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3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LIST ITEMS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336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First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3754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Second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72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Third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placeholder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IMAGE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pic>
        <p:nvPicPr>
          <p:cNvPr descr="Street in New York City lined with towering skyscrapers." id="178" name="Google Shape;178;p29"/>
          <p:cNvPicPr preferRelativeResize="0"/>
          <p:nvPr/>
        </p:nvPicPr>
        <p:blipFill rotWithShape="1">
          <a:blip r:embed="rId3">
            <a:alphaModFix/>
          </a:blip>
          <a:srcRect b="1916" l="0" r="0" t="232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9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9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